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7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71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3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76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41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7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58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105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65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55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34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154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3E6BE-E690-4096-B3E6-2F8353821A05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2339-EFDE-41F9-A7C0-1F6014FE8B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67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800" dirty="0" smtClean="0"/>
              <a:t>A húsvét</a:t>
            </a:r>
            <a:endParaRPr lang="hu-HU" sz="8800" dirty="0"/>
          </a:p>
        </p:txBody>
      </p:sp>
    </p:spTree>
    <p:extLst>
      <p:ext uri="{BB962C8B-B14F-4D97-AF65-F5344CB8AC3E}">
        <p14:creationId xmlns:p14="http://schemas.microsoft.com/office/powerpoint/2010/main" val="350073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Hipp hopp </a:t>
            </a:r>
            <a:r>
              <a:rPr lang="hu-HU" sz="2400" dirty="0" err="1" smtClean="0"/>
              <a:t>hopp</a:t>
            </a:r>
            <a:r>
              <a:rPr lang="hu-HU" sz="2400" dirty="0" smtClean="0"/>
              <a:t>,már meg is történt a súgás és be is vált!</a:t>
            </a:r>
            <a:endParaRPr lang="hu-HU" sz="2400" dirty="0"/>
          </a:p>
        </p:txBody>
      </p:sp>
      <p:pic>
        <p:nvPicPr>
          <p:cNvPr id="10242" name="Picture 2" descr="C:\Users\Detti\képek\digitalishétre\100ANDRO\DSC_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2" y="404664"/>
            <a:ext cx="840025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A sárkány és a nyuszi kibékültek, az ellopott értékes dolgokat </a:t>
            </a:r>
            <a:br>
              <a:rPr lang="hu-HU" sz="3200" dirty="0" smtClean="0"/>
            </a:br>
            <a:r>
              <a:rPr lang="hu-HU" sz="3200" dirty="0" smtClean="0"/>
              <a:t>vissza adták, és így mindenki boldog lett.</a:t>
            </a:r>
            <a:endParaRPr lang="hu-HU" sz="3200" dirty="0"/>
          </a:p>
        </p:txBody>
      </p:sp>
      <p:pic>
        <p:nvPicPr>
          <p:cNvPr id="11266" name="Picture 2" descr="C:\Users\Detti\képek\digitalishétre\100ANDRO\DSC_0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0" y="590848"/>
            <a:ext cx="7763580" cy="436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húsvétjuk is  nagyon jó lett .</a:t>
            </a:r>
            <a:endParaRPr lang="hu-HU" sz="3200" dirty="0"/>
          </a:p>
        </p:txBody>
      </p:sp>
      <p:pic>
        <p:nvPicPr>
          <p:cNvPr id="12290" name="Picture 2" descr="C:\Users\Detti\képek\digitalishétre\100ANDRO\DSC_0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48872" cy="44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Autofit/>
          </a:bodyPr>
          <a:lstStyle/>
          <a:p>
            <a:r>
              <a:rPr lang="hu-HU" sz="9600" dirty="0" smtClean="0"/>
              <a:t>VÉGE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3591272"/>
          </a:xfrm>
        </p:spPr>
        <p:txBody>
          <a:bodyPr/>
          <a:lstStyle/>
          <a:p>
            <a:pPr algn="l"/>
            <a:r>
              <a:rPr lang="hu-HU" dirty="0" smtClean="0"/>
              <a:t>Készítette: </a:t>
            </a:r>
            <a:r>
              <a:rPr lang="hu-HU" dirty="0" err="1" smtClean="0"/>
              <a:t>Gill</a:t>
            </a:r>
            <a:r>
              <a:rPr lang="hu-HU" dirty="0" smtClean="0"/>
              <a:t> Szófia</a:t>
            </a:r>
            <a:br>
              <a:rPr lang="hu-HU" dirty="0" smtClean="0"/>
            </a:br>
            <a:r>
              <a:rPr lang="hu-HU" dirty="0" smtClean="0"/>
              <a:t>                    </a:t>
            </a:r>
            <a:r>
              <a:rPr lang="hu-HU" dirty="0" err="1" smtClean="0"/>
              <a:t>Simovics</a:t>
            </a:r>
            <a:r>
              <a:rPr lang="hu-HU" dirty="0" smtClean="0"/>
              <a:t> Soma</a:t>
            </a:r>
            <a:br>
              <a:rPr lang="hu-HU" dirty="0" smtClean="0"/>
            </a:br>
            <a:r>
              <a:rPr lang="hu-HU" dirty="0" smtClean="0"/>
              <a:t>                    Bese Emma</a:t>
            </a:r>
            <a:br>
              <a:rPr lang="hu-HU" dirty="0" smtClean="0"/>
            </a:br>
            <a:r>
              <a:rPr lang="hu-HU" dirty="0" smtClean="0"/>
              <a:t>                    </a:t>
            </a:r>
            <a:r>
              <a:rPr lang="hu-HU" dirty="0" err="1" smtClean="0"/>
              <a:t>Oross</a:t>
            </a:r>
            <a:r>
              <a:rPr lang="hu-HU" dirty="0" smtClean="0"/>
              <a:t> Viola</a:t>
            </a:r>
            <a:br>
              <a:rPr lang="hu-HU" dirty="0" smtClean="0"/>
            </a:br>
            <a:r>
              <a:rPr lang="hu-HU" dirty="0" smtClean="0"/>
              <a:t>                                          (2.osztály)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2940" y="5085184"/>
            <a:ext cx="8229600" cy="1512168"/>
          </a:xfrm>
        </p:spPr>
        <p:txBody>
          <a:bodyPr>
            <a:noAutofit/>
          </a:bodyPr>
          <a:lstStyle/>
          <a:p>
            <a:r>
              <a:rPr lang="hu-HU" sz="3200" dirty="0" smtClean="0"/>
              <a:t>Egyszer volt, hol nem volt, </a:t>
            </a:r>
            <a:r>
              <a:rPr lang="hu-HU" sz="3200" dirty="0" err="1" smtClean="0"/>
              <a:t>volt</a:t>
            </a:r>
            <a:r>
              <a:rPr lang="hu-HU" sz="3200" dirty="0" smtClean="0"/>
              <a:t> egyszer egy nyuszi. Az a nyuszi éppen csúfolta a farkast, és a farkas azonnal felkapta a hátára és elvitte.</a:t>
            </a:r>
            <a:endParaRPr lang="hu-HU" sz="3200" dirty="0"/>
          </a:p>
        </p:txBody>
      </p:sp>
      <p:pic>
        <p:nvPicPr>
          <p:cNvPr id="5" name="Picture 2" descr="C:\Users\Detti\képek\digitalishétre\100ANDRO\DSC_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4" y="260648"/>
            <a:ext cx="8344054" cy="46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1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Panni a kislány és Cirmi a kiscicája éppen játszottak, és Cirmi hallott egy jajgatást.</a:t>
            </a:r>
            <a:endParaRPr lang="hu-HU" sz="3200" dirty="0"/>
          </a:p>
        </p:txBody>
      </p:sp>
      <p:pic>
        <p:nvPicPr>
          <p:cNvPr id="2050" name="Picture 2" descr="C:\Users\Detti\képek\digitalishétre\100ANDRO\DSC_0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404664"/>
            <a:ext cx="844893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880" y="5373216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Ment mendegélt, és homok nyomokat, sőt farkas nyomokat látott.</a:t>
            </a:r>
            <a:br>
              <a:rPr lang="hu-HU" sz="3200" dirty="0" smtClean="0"/>
            </a:br>
            <a:r>
              <a:rPr lang="hu-HU" sz="3200" dirty="0" smtClean="0"/>
              <a:t>Elkezdte követni a nyomokat.</a:t>
            </a:r>
            <a:endParaRPr lang="hu-HU" sz="3200" dirty="0"/>
          </a:p>
        </p:txBody>
      </p:sp>
      <p:pic>
        <p:nvPicPr>
          <p:cNvPr id="3074" name="Picture 2" descr="C:\Users\Detti\képek\digitalishétre\100ANDRO\DSC_0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76672"/>
            <a:ext cx="8280920" cy="46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dirty="0" smtClean="0"/>
              <a:t>Elért a barlanghoz és látta, hogy lopkod a farkas és a sárkány.</a:t>
            </a:r>
            <a:br>
              <a:rPr lang="hu-HU" sz="2800" dirty="0" smtClean="0"/>
            </a:br>
            <a:r>
              <a:rPr lang="hu-HU" sz="2800" dirty="0" err="1" smtClean="0"/>
              <a:t>-</a:t>
            </a:r>
            <a:r>
              <a:rPr lang="hu-HU" sz="2800" dirty="0" err="1"/>
              <a:t>J</a:t>
            </a:r>
            <a:r>
              <a:rPr lang="hu-HU" sz="2800" dirty="0" err="1" smtClean="0"/>
              <a:t>aj</a:t>
            </a:r>
            <a:r>
              <a:rPr lang="hu-HU" sz="2800" dirty="0" smtClean="0"/>
              <a:t> ne, szólnom kell Panninak!</a:t>
            </a:r>
            <a:r>
              <a:rPr lang="hu-HU" sz="2800" dirty="0" err="1" smtClean="0"/>
              <a:t>-gondolta</a:t>
            </a:r>
            <a:r>
              <a:rPr lang="hu-HU" sz="2800" dirty="0" smtClean="0"/>
              <a:t> </a:t>
            </a:r>
            <a:r>
              <a:rPr lang="hu-HU" sz="2800" dirty="0" err="1" smtClean="0"/>
              <a:t>magábanCirmi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pic>
        <p:nvPicPr>
          <p:cNvPr id="4098" name="Picture 2" descr="C:\Users\Detti\képek\digitalishétre\100ANDRO\DSC_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1" y="404664"/>
            <a:ext cx="8437958" cy="47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-Meow</a:t>
            </a:r>
            <a:r>
              <a:rPr lang="hu-HU" sz="2800" dirty="0" smtClean="0"/>
              <a:t>, </a:t>
            </a:r>
            <a:r>
              <a:rPr lang="hu-HU" sz="2800" dirty="0" err="1" smtClean="0"/>
              <a:t>meow-</a:t>
            </a:r>
            <a:r>
              <a:rPr lang="hu-HU" sz="2800" dirty="0" smtClean="0"/>
              <a:t> mondta Cirmi, de Panni nem értette, hogy mit </a:t>
            </a:r>
            <a:r>
              <a:rPr lang="hu-HU" sz="2800" dirty="0" err="1" smtClean="0"/>
              <a:t>akart.Cirmi</a:t>
            </a:r>
            <a:r>
              <a:rPr lang="hu-HU" sz="2800" dirty="0" smtClean="0"/>
              <a:t> elindult és Panni követni kezdte. </a:t>
            </a:r>
            <a:endParaRPr lang="hu-HU" sz="2800" dirty="0"/>
          </a:p>
        </p:txBody>
      </p:sp>
      <p:pic>
        <p:nvPicPr>
          <p:cNvPr id="5122" name="Picture 2" descr="C:\Users\Detti\képek\digitalishétre\100ANDRO\DSC_0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692696"/>
            <a:ext cx="799253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Cirmi elvezette Pannit a lopkodási helyszínhez, és Panni nagyon mérges lett.</a:t>
            </a:r>
            <a:endParaRPr lang="hu-HU" sz="3200" dirty="0"/>
          </a:p>
        </p:txBody>
      </p:sp>
      <p:pic>
        <p:nvPicPr>
          <p:cNvPr id="6146" name="Picture 2" descr="C:\Users\Detti\képek\digitalishétre\100ANDRO\DSC_0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Mérgesen és gyorsan felhívta a sündisznót.</a:t>
            </a:r>
            <a:endParaRPr lang="hu-HU" sz="3200" dirty="0"/>
          </a:p>
        </p:txBody>
      </p:sp>
      <p:pic>
        <p:nvPicPr>
          <p:cNvPr id="7170" name="Picture 2" descr="C:\Users\Detti\képek\digitalishétre\100ANDRO\DSC_0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880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sündisznó odaért, és súgott nekik egy ötletet .</a:t>
            </a:r>
            <a:endParaRPr lang="hu-HU" sz="3200" dirty="0"/>
          </a:p>
        </p:txBody>
      </p:sp>
      <p:pic>
        <p:nvPicPr>
          <p:cNvPr id="8194" name="Picture 2" descr="C:\Users\Detti\képek\digitalishétre\100ANDRO\DSC_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816868" cy="43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161</Words>
  <Application>Microsoft Office PowerPoint</Application>
  <PresentationFormat>Diavetítés a képernyőre (4:3 oldalarány)</PresentationFormat>
  <Paragraphs>14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A húsvét</vt:lpstr>
      <vt:lpstr>Egyszer volt, hol nem volt, volt egyszer egy nyuszi. Az a nyuszi éppen csúfolta a farkast, és a farkas azonnal felkapta a hátára és elvitte.</vt:lpstr>
      <vt:lpstr>Panni a kislány és Cirmi a kiscicája éppen játszottak, és Cirmi hallott egy jajgatást.</vt:lpstr>
      <vt:lpstr>Ment mendegélt, és homok nyomokat, sőt farkas nyomokat látott. Elkezdte követni a nyomokat.</vt:lpstr>
      <vt:lpstr>Elért a barlanghoz és látta, hogy lopkod a farkas és a sárkány. -Jaj ne, szólnom kell Panninak!-gondolta magábanCirmi.</vt:lpstr>
      <vt:lpstr>-Meow, meow- mondta Cirmi, de Panni nem értette, hogy mit akart.Cirmi elindult és Panni követni kezdte. </vt:lpstr>
      <vt:lpstr>Cirmi elvezette Pannit a lopkodási helyszínhez, és Panni nagyon mérges lett.</vt:lpstr>
      <vt:lpstr>Mérgesen és gyorsan felhívta a sündisznót.</vt:lpstr>
      <vt:lpstr>A sündisznó odaért, és súgott nekik egy ötletet .</vt:lpstr>
      <vt:lpstr>Hipp hopp hopp,már meg is történt a súgás és be is vált!</vt:lpstr>
      <vt:lpstr>A sárkány és a nyuszi kibékültek, az ellopott értékes dolgokat  vissza adták, és így mindenki boldog lett.</vt:lpstr>
      <vt:lpstr>A húsvétjuk is  nagyon jó lett .</vt:lpstr>
      <vt:lpstr>VÉGE</vt:lpstr>
      <vt:lpstr>Készítette: Gill Szófia                     Simovics Soma                     Bese Emma                     Oross Viola                                           (2.osztály)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Detti</dc:creator>
  <cp:lastModifiedBy>Katka</cp:lastModifiedBy>
  <cp:revision>28</cp:revision>
  <dcterms:created xsi:type="dcterms:W3CDTF">2017-04-02T18:58:46Z</dcterms:created>
  <dcterms:modified xsi:type="dcterms:W3CDTF">2017-04-08T18:06:17Z</dcterms:modified>
</cp:coreProperties>
</file>