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7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4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44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31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17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9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38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91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85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37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7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A552-649D-4980-9786-5449ADEA4EB9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CED5-1925-4A0E-88AB-193549125D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1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/>
              <a:t>A húsvéti nyuszi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42928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2348880"/>
            <a:ext cx="8229600" cy="3951312"/>
          </a:xfrm>
        </p:spPr>
        <p:txBody>
          <a:bodyPr/>
          <a:lstStyle/>
          <a:p>
            <a:pPr algn="l"/>
            <a:r>
              <a:rPr lang="hu-HU" dirty="0" smtClean="0"/>
              <a:t>Készítette: </a:t>
            </a:r>
            <a:r>
              <a:rPr lang="hu-HU" dirty="0" err="1" smtClean="0"/>
              <a:t>Bednár</a:t>
            </a:r>
            <a:r>
              <a:rPr lang="hu-HU" dirty="0" smtClean="0"/>
              <a:t> Dorina</a:t>
            </a:r>
            <a:br>
              <a:rPr lang="hu-HU" dirty="0" smtClean="0"/>
            </a:br>
            <a:r>
              <a:rPr lang="hu-HU" dirty="0" smtClean="0"/>
              <a:t>                    Sárközi Zsombor</a:t>
            </a:r>
            <a:br>
              <a:rPr lang="hu-HU" dirty="0" smtClean="0"/>
            </a:br>
            <a:r>
              <a:rPr lang="hu-HU" dirty="0" smtClean="0"/>
              <a:t>                    Vidéki Zétény</a:t>
            </a:r>
            <a:br>
              <a:rPr lang="hu-HU" dirty="0" smtClean="0"/>
            </a:br>
            <a:r>
              <a:rPr lang="hu-HU" dirty="0" smtClean="0"/>
              <a:t>                    </a:t>
            </a:r>
            <a:r>
              <a:rPr lang="hu-HU" dirty="0" err="1" smtClean="0"/>
              <a:t>Gesztesi</a:t>
            </a:r>
            <a:r>
              <a:rPr lang="hu-HU" dirty="0" smtClean="0"/>
              <a:t> Botond</a:t>
            </a:r>
            <a:br>
              <a:rPr lang="hu-HU" dirty="0" smtClean="0"/>
            </a:br>
            <a:r>
              <a:rPr lang="hu-HU" dirty="0" smtClean="0"/>
              <a:t>                                          (2. osztály)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6796" y="5085184"/>
            <a:ext cx="7772400" cy="1470025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Egyszer volt, hol nem volt, </a:t>
            </a:r>
            <a:r>
              <a:rPr lang="hu-HU" sz="2400" dirty="0" err="1" smtClean="0"/>
              <a:t>volt</a:t>
            </a:r>
            <a:r>
              <a:rPr lang="hu-HU" sz="2400" dirty="0" smtClean="0"/>
              <a:t> egyszer egy kis házikó. Abban lakott egy kisfiú, akinek rosszak voltak a fogai és nem ehetett csokit.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4" y="296909"/>
            <a:ext cx="8060264" cy="45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Apukája mondta neki, </a:t>
            </a:r>
            <a:r>
              <a:rPr lang="hu-HU" sz="2400" dirty="0" err="1" smtClean="0"/>
              <a:t>-Nem</a:t>
            </a:r>
            <a:r>
              <a:rPr lang="hu-HU" sz="2400" dirty="0" smtClean="0"/>
              <a:t> ehetsz csokit húsvétkor sem, mert rosszak a fogaid!  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8" y="395022"/>
            <a:ext cx="8316416" cy="46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Itt lakott a húsvéti nyuszi.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0" y="332656"/>
            <a:ext cx="828441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Elment a kisfiú a nyuszihoz. Azt mondta neki:</a:t>
            </a:r>
            <a:r>
              <a:rPr lang="hu-HU" sz="2400" dirty="0" err="1" smtClean="0"/>
              <a:t>-Ne</a:t>
            </a:r>
            <a:r>
              <a:rPr lang="hu-HU" sz="2400" dirty="0" smtClean="0"/>
              <a:t> hozz nekem csokit, mert rosszak a fogaim! De a nyuszi így felelt:- Ne félj, olyan csokit adok, amitől meggyógyulnak a fogaid.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4" y="404664"/>
            <a:ext cx="83209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nyuszi betartotta a szavát.  Hozott neki csokit, ami varázs csoki volt. Odatette az apuka szobájába. 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0" y="332656"/>
            <a:ext cx="8126011" cy="45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 kisfiú felébredt, és átment apukájához, és elkezdte enni a csokit. Apukája felébredt, és rákiáltott. –Ne egyél csokit! De már elkésett. A kisfiú megette a csokikat. –Ne aggódj apa! Ez varázs csoki volt.       mondta a fiú.</a:t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6" y="476672"/>
            <a:ext cx="768085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És lássatok csodát! Reggelre meggyógyultak a fogai.</a:t>
            </a:r>
            <a:br>
              <a:rPr lang="hu-HU" sz="2400" dirty="0" smtClean="0"/>
            </a:br>
            <a:r>
              <a:rPr lang="hu-HU" sz="2400" dirty="0" smtClean="0"/>
              <a:t>- Köszönöm húsvéti nyuszi!- örvendezett a kisfiú.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7" y="332656"/>
            <a:ext cx="815639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0"/>
            <a:ext cx="916200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196" y="2857500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/>
              <a:t>VÉGE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1196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174</Words>
  <Application>Microsoft Office PowerPoint</Application>
  <PresentationFormat>Diavetítés a képernyőre (4:3 oldalarány)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A húsvéti nyuszi</vt:lpstr>
      <vt:lpstr>Egyszer volt, hol nem volt, volt egyszer egy kis házikó. Abban lakott egy kisfiú, akinek rosszak voltak a fogai és nem ehetett csokit.</vt:lpstr>
      <vt:lpstr>Apukája mondta neki, -Nem ehetsz csokit húsvétkor sem, mert rosszak a fogaid!  </vt:lpstr>
      <vt:lpstr>Itt lakott a húsvéti nyuszi.</vt:lpstr>
      <vt:lpstr>Elment a kisfiú a nyuszihoz. Azt mondta neki:-Ne hozz nekem csokit, mert rosszak a fogaim! De a nyuszi így felelt:- Ne félj, olyan csokit adok, amitől meggyógyulnak a fogaid.</vt:lpstr>
      <vt:lpstr>A nyuszi betartotta a szavát.  Hozott neki csokit, ami varázs csoki volt. Odatette az apuka szobájába. </vt:lpstr>
      <vt:lpstr>A kisfiú felébredt, és átment apukájához, és elkezdte enni a csokit. Apukája felébredt, és rákiáltott. –Ne egyél csokit! De már elkésett. A kisfiú megette a csokikat. –Ne aggódj apa! Ez varázs csoki volt.       mondta a fiú. </vt:lpstr>
      <vt:lpstr>És lássatok csodát! Reggelre meggyógyultak a fogai. - Köszönöm húsvéti nyuszi!- örvendezett a kisfiú.</vt:lpstr>
      <vt:lpstr>VÉGE</vt:lpstr>
      <vt:lpstr>Készítette: Bednár Dorina                     Sárközi Zsombor                     Vidéki Zétény                     Gesztesi Botond                                           (2. osztály)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Detti</dc:creator>
  <cp:lastModifiedBy>Katka</cp:lastModifiedBy>
  <cp:revision>21</cp:revision>
  <dcterms:created xsi:type="dcterms:W3CDTF">2017-04-02T18:59:50Z</dcterms:created>
  <dcterms:modified xsi:type="dcterms:W3CDTF">2017-04-08T18:05:13Z</dcterms:modified>
</cp:coreProperties>
</file>