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90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46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87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52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83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22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16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55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5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80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1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6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B835-7C25-4533-A281-F5032CF495B8}" type="datetimeFigureOut">
              <a:rPr lang="hu-HU" smtClean="0"/>
              <a:pPr/>
              <a:t>2017.04.08.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C7C0-FC31-427D-BB65-E474DE4DE8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403698"/>
          </a:xfrm>
        </p:spPr>
        <p:txBody>
          <a:bodyPr>
            <a:normAutofit/>
          </a:bodyPr>
          <a:lstStyle/>
          <a:p>
            <a:r>
              <a:rPr lang="hu-HU" sz="7200" b="1" dirty="0" smtClean="0"/>
              <a:t>A  kakas meg a farkas</a:t>
            </a:r>
            <a:endParaRPr lang="hu-HU" sz="7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Hang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"/>
    </mc:Choice>
    <mc:Fallback xmlns="">
      <p:transition spd="slow" advTm="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453650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58315" y="5127365"/>
            <a:ext cx="8214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/>
              <a:t>A kakas meg a farkas kiskoruktól barátok voltak</a:t>
            </a:r>
            <a:r>
              <a:rPr lang="hu-HU" sz="3200" dirty="0" smtClean="0"/>
              <a:t>. Volt </a:t>
            </a:r>
            <a:r>
              <a:rPr lang="hu-HU" sz="3200" dirty="0"/>
              <a:t>egy </a:t>
            </a:r>
            <a:r>
              <a:rPr lang="hu-HU" sz="3200" dirty="0" smtClean="0"/>
              <a:t>gazdájuk, </a:t>
            </a:r>
            <a:r>
              <a:rPr lang="hu-HU" sz="3200" dirty="0"/>
              <a:t>akit úgy </a:t>
            </a:r>
            <a:r>
              <a:rPr lang="hu-HU" sz="3200" dirty="0" smtClean="0"/>
              <a:t>hívtak, </a:t>
            </a:r>
            <a:r>
              <a:rPr lang="hu-HU" sz="3200" dirty="0"/>
              <a:t>hogy Lili. </a:t>
            </a:r>
          </a:p>
        </p:txBody>
      </p:sp>
      <p:pic>
        <p:nvPicPr>
          <p:cNvPr id="10" name="Hang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2"/>
    </mc:Choice>
    <mc:Fallback xmlns="">
      <p:transition spd="slow" advTm="8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" y="404664"/>
            <a:ext cx="8317942" cy="467884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89737" y="5083507"/>
            <a:ext cx="7485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/>
              <a:t>A kakas meg a farkas </a:t>
            </a:r>
            <a:r>
              <a:rPr lang="hu-HU" sz="3200" dirty="0" smtClean="0"/>
              <a:t>sétáltak. A farkas mondja a kakasnak:- Mindjárt odaérünk az erdőbe.</a:t>
            </a:r>
            <a:endParaRPr lang="hu-HU" sz="3200" dirty="0"/>
          </a:p>
        </p:txBody>
      </p:sp>
      <p:pic>
        <p:nvPicPr>
          <p:cNvPr id="8" name="Hang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"/>
    </mc:Choice>
    <mc:Fallback xmlns="">
      <p:transition spd="slow" advTm="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0256"/>
            <a:ext cx="9143999" cy="705825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32655"/>
            <a:ext cx="8229600" cy="4629151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7199" y="5125073"/>
            <a:ext cx="8113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Aztán megérkeztek az erdőbe és találkoztak a rókával. Utána a róka megkergette a kakast. És a farkas utánuk rohant.  </a:t>
            </a:r>
            <a:endParaRPr lang="hu-HU" sz="3200" dirty="0"/>
          </a:p>
        </p:txBody>
      </p:sp>
      <p:pic>
        <p:nvPicPr>
          <p:cNvPr id="10" name="Hang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"/>
    </mc:Choice>
    <mc:Fallback xmlns="">
      <p:transition spd="slow" advTm="2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143999" cy="68579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0" y="262310"/>
            <a:ext cx="8391078" cy="4719982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42848" y="5400523"/>
            <a:ext cx="8299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kakas átment a hídon és megmenekült a rókától. A farkas ráugrott a rókára és verekedtek.</a:t>
            </a:r>
            <a:endParaRPr lang="hu-HU" sz="3200" dirty="0"/>
          </a:p>
        </p:txBody>
      </p:sp>
      <p:pic>
        <p:nvPicPr>
          <p:cNvPr id="11" name="Hang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"/>
    </mc:Choice>
    <mc:Fallback xmlns="">
      <p:transition spd="slow" advTm="1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" y="1"/>
            <a:ext cx="9143999" cy="68579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9985" y="406860"/>
            <a:ext cx="8623301" cy="455244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26105" y="5366160"/>
            <a:ext cx="756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 Aztán a farkas elüldözte a rókát. </a:t>
            </a:r>
            <a:r>
              <a:rPr lang="hu-HU" sz="3200" dirty="0"/>
              <a:t>V</a:t>
            </a:r>
            <a:r>
              <a:rPr lang="hu-HU" sz="3200" dirty="0" smtClean="0"/>
              <a:t>égül odaértek Lilihez a gazdájukhoz</a:t>
            </a:r>
            <a:r>
              <a:rPr lang="hu-HU" dirty="0" smtClean="0"/>
              <a:t>.</a:t>
            </a:r>
            <a:endParaRPr lang="hu-HU" sz="2400" dirty="0" smtClean="0"/>
          </a:p>
        </p:txBody>
      </p:sp>
      <p:pic>
        <p:nvPicPr>
          <p:cNvPr id="8" name="Hang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"/>
    </mc:Choice>
    <mc:Fallback xmlns="">
      <p:transition spd="slow" advTm="2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1" y="0"/>
            <a:ext cx="9143999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850956" cy="6381451"/>
          </a:xfrm>
        </p:spPr>
        <p:txBody>
          <a:bodyPr>
            <a:normAutofit/>
          </a:bodyPr>
          <a:lstStyle/>
          <a:p>
            <a:r>
              <a:rPr lang="hu-HU" sz="9600" dirty="0" smtClean="0"/>
              <a:t>Vége</a:t>
            </a:r>
            <a:br>
              <a:rPr lang="hu-HU" sz="9600" dirty="0" smtClean="0"/>
            </a:br>
            <a:endParaRPr lang="hu-HU" sz="9600" dirty="0"/>
          </a:p>
        </p:txBody>
      </p:sp>
      <p:pic>
        <p:nvPicPr>
          <p:cNvPr id="6" name="Han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"/>
    </mc:Choice>
    <mc:Fallback xmlns="">
      <p:transition spd="slow" advTm="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276872"/>
            <a:ext cx="8229600" cy="4095328"/>
          </a:xfrm>
        </p:spPr>
        <p:txBody>
          <a:bodyPr>
            <a:normAutofit fontScale="90000"/>
          </a:bodyPr>
          <a:lstStyle/>
          <a:p>
            <a:r>
              <a:rPr lang="hu-HU" sz="6600" dirty="0" smtClean="0"/>
              <a:t>Készítette: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Fehér Ákos</a:t>
            </a:r>
            <a:br>
              <a:rPr lang="hu-HU" dirty="0" smtClean="0"/>
            </a:br>
            <a:r>
              <a:rPr lang="hu-HU" dirty="0" smtClean="0"/>
              <a:t>Bakonyi Levente</a:t>
            </a:r>
            <a:br>
              <a:rPr lang="hu-HU" dirty="0" smtClean="0"/>
            </a:br>
            <a:r>
              <a:rPr lang="hu-HU" dirty="0" smtClean="0"/>
              <a:t>Kékesi </a:t>
            </a:r>
            <a:r>
              <a:rPr lang="hu-HU" dirty="0" err="1" smtClean="0"/>
              <a:t>Rikárdó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Szabó Blanka</a:t>
            </a:r>
            <a:br>
              <a:rPr lang="hu-HU" dirty="0" smtClean="0"/>
            </a:br>
            <a:r>
              <a:rPr lang="hu-HU" dirty="0" smtClean="0"/>
              <a:t>(2. osztály)</a:t>
            </a:r>
            <a:endParaRPr lang="hu-HU" dirty="0"/>
          </a:p>
        </p:txBody>
      </p:sp>
      <p:pic>
        <p:nvPicPr>
          <p:cNvPr id="5" name="Hang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"/>
    </mc:Choice>
    <mc:Fallback xmlns="">
      <p:transition spd="slow" advTm="1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100</Words>
  <Application>Microsoft Office PowerPoint</Application>
  <PresentationFormat>Diavetítés a képernyőre (4:3 oldalarány)</PresentationFormat>
  <Paragraphs>8</Paragraphs>
  <Slides>8</Slides>
  <Notes>0</Notes>
  <HiddenSlides>0</HiddenSlides>
  <MMClips>8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  kakas meg a farkas</vt:lpstr>
      <vt:lpstr>PowerPoint bemutató</vt:lpstr>
      <vt:lpstr>PowerPoint bemutató</vt:lpstr>
      <vt:lpstr>PowerPoint bemutató</vt:lpstr>
      <vt:lpstr>PowerPoint bemutató</vt:lpstr>
      <vt:lpstr>PowerPoint bemutató</vt:lpstr>
      <vt:lpstr>Vége </vt:lpstr>
      <vt:lpstr>Készítette: Fehér Ákos Bakonyi Levente Kékesi Rikárdó Szabó Blanka (2. osztály)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Detti</dc:creator>
  <cp:lastModifiedBy>Katka</cp:lastModifiedBy>
  <cp:revision>30</cp:revision>
  <dcterms:created xsi:type="dcterms:W3CDTF">2017-04-02T18:57:50Z</dcterms:created>
  <dcterms:modified xsi:type="dcterms:W3CDTF">2017-04-08T18:04:28Z</dcterms:modified>
</cp:coreProperties>
</file>