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8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23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37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57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7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27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65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4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10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55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24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2101-53A9-407C-BA6B-D31E1464B937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7AC2-E8E9-496D-A1ED-7DB6B8F046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54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8000" dirty="0" smtClean="0"/>
              <a:t>Az összefolyt mesék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13472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1484784"/>
            <a:ext cx="822960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Készítette: Horváth Alexander József </a:t>
            </a:r>
            <a:br>
              <a:rPr lang="hu-HU" dirty="0" smtClean="0"/>
            </a:br>
            <a:r>
              <a:rPr lang="hu-HU" dirty="0" smtClean="0"/>
              <a:t>                    Sárközy Boglárka</a:t>
            </a:r>
            <a:br>
              <a:rPr lang="hu-HU" dirty="0" smtClean="0"/>
            </a:br>
            <a:r>
              <a:rPr lang="hu-HU" dirty="0" smtClean="0"/>
              <a:t>                    Lakatos Kristóf </a:t>
            </a:r>
            <a:br>
              <a:rPr lang="hu-HU" dirty="0" smtClean="0"/>
            </a:br>
            <a:r>
              <a:rPr lang="hu-HU" dirty="0" smtClean="0"/>
              <a:t>                    Sági Tamara</a:t>
            </a:r>
            <a:br>
              <a:rPr lang="hu-HU" dirty="0" smtClean="0"/>
            </a:br>
            <a:r>
              <a:rPr lang="hu-HU" dirty="0" smtClean="0"/>
              <a:t>                                                  (2. osztály)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5013176"/>
            <a:ext cx="7772400" cy="147002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Volt egyszer egy sárkány, és fogott egy varázspálcát. Olyan hatalmas erővel bírt a varázspálca, hogy dimenziókapukat tudott nyitni. A kapuból pedig kiugrott a Spongya Bob. </a:t>
            </a:r>
            <a:endParaRPr lang="hu-HU" sz="2400" dirty="0"/>
          </a:p>
        </p:txBody>
      </p:sp>
      <p:pic>
        <p:nvPicPr>
          <p:cNvPr id="5" name="Kép 4" descr="DSC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172400" cy="4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Patrik két lánnyal futott össze a nagy fűben.  Elindultak a sárkányhoz, hogy megszerezzék a varázspálcát.</a:t>
            </a:r>
            <a:endParaRPr lang="hu-HU" sz="2400" dirty="0"/>
          </a:p>
        </p:txBody>
      </p:sp>
      <p:pic>
        <p:nvPicPr>
          <p:cNvPr id="5" name="Kép 4" descr="DSC_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Spongya Bob  összeállított mindenféle csapdákat. </a:t>
            </a:r>
            <a:endParaRPr lang="hu-HU" sz="2400" dirty="0"/>
          </a:p>
        </p:txBody>
      </p:sp>
      <p:pic>
        <p:nvPicPr>
          <p:cNvPr id="7" name="Kép 6" descr="DSC_0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100392" cy="45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Elindultak  és közben kikerülték a csapdákat. </a:t>
            </a:r>
            <a:endParaRPr lang="hu-HU" sz="2400" dirty="0"/>
          </a:p>
        </p:txBody>
      </p:sp>
      <p:pic>
        <p:nvPicPr>
          <p:cNvPr id="5" name="Kép 4" descr="DSC_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32915" cy="46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Közben odaértek a céljukhoz, de rájuk támadt a sárkány. Patrik megszerezte tőle a varázspálcát. A szeretet erejével csináltak egy védőburkot. </a:t>
            </a:r>
            <a:endParaRPr lang="hu-HU" sz="2400" dirty="0"/>
          </a:p>
        </p:txBody>
      </p:sp>
      <p:pic>
        <p:nvPicPr>
          <p:cNvPr id="5" name="Kép 4" descr="DSC_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 lányok elterelték a sárkány figyelmét, Patrik pedig közben a varázspálcájával  legyőzte a sárkányt. Spongya Bob megkérte Patrikot  hogy ne küldje vissza, mert nem akar dolgozni az étteremben.</a:t>
            </a:r>
            <a:endParaRPr lang="hu-HU" sz="2400" dirty="0"/>
          </a:p>
        </p:txBody>
      </p:sp>
      <p:pic>
        <p:nvPicPr>
          <p:cNvPr id="5" name="Kép 4" descr="DSC_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164399" cy="45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Patrik elásta a varázspálcát, hogy senki se találja meg, és ne tudja használni az erejét.</a:t>
            </a:r>
            <a:endParaRPr lang="hu-HU" sz="2400" dirty="0"/>
          </a:p>
        </p:txBody>
      </p:sp>
      <p:pic>
        <p:nvPicPr>
          <p:cNvPr id="5" name="Kép 4" descr="DSC_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1556792"/>
            <a:ext cx="8229600" cy="4743400"/>
          </a:xfrm>
        </p:spPr>
        <p:txBody>
          <a:bodyPr>
            <a:noAutofit/>
          </a:bodyPr>
          <a:lstStyle/>
          <a:p>
            <a:r>
              <a:rPr lang="hu-HU" sz="9600" b="1" dirty="0" smtClean="0"/>
              <a:t>VÉGE</a:t>
            </a:r>
            <a:endParaRPr lang="hu-HU" sz="9600" b="1" dirty="0"/>
          </a:p>
        </p:txBody>
      </p:sp>
    </p:spTree>
    <p:extLst>
      <p:ext uri="{BB962C8B-B14F-4D97-AF65-F5344CB8AC3E}">
        <p14:creationId xmlns:p14="http://schemas.microsoft.com/office/powerpoint/2010/main" val="515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139</Words>
  <Application>Microsoft Office PowerPoint</Application>
  <PresentationFormat>Diavetítés a képernyőre (4:3 oldalarány)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Az összefolyt mesék</vt:lpstr>
      <vt:lpstr>Volt egyszer egy sárkány, és fogott egy varázspálcát. Olyan hatalmas erővel bírt a varázspálca, hogy dimenziókapukat tudott nyitni. A kapuból pedig kiugrott a Spongya Bob. </vt:lpstr>
      <vt:lpstr>Patrik két lánnyal futott össze a nagy fűben.  Elindultak a sárkányhoz, hogy megszerezzék a varázspálcát.</vt:lpstr>
      <vt:lpstr>Spongya Bob  összeállított mindenféle csapdákat. </vt:lpstr>
      <vt:lpstr>Elindultak  és közben kikerülték a csapdákat. </vt:lpstr>
      <vt:lpstr>Közben odaértek a céljukhoz, de rájuk támadt a sárkány. Patrik megszerezte tőle a varázspálcát. A szeretet erejével csináltak egy védőburkot. </vt:lpstr>
      <vt:lpstr>A lányok elterelték a sárkány figyelmét, Patrik pedig közben a varázspálcájával  legyőzte a sárkányt. Spongya Bob megkérte Patrikot  hogy ne küldje vissza, mert nem akar dolgozni az étteremben.</vt:lpstr>
      <vt:lpstr>Patrik elásta a varázspálcát, hogy senki se találja meg, és ne tudja használni az erejét.</vt:lpstr>
      <vt:lpstr>VÉGE</vt:lpstr>
      <vt:lpstr>          Készítette: Horváth Alexander József                      Sárközy Boglárka                     Lakatos Kristóf                      Sági Tamara                                                   (2. osztály)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Detti</dc:creator>
  <cp:lastModifiedBy>Katka</cp:lastModifiedBy>
  <cp:revision>30</cp:revision>
  <dcterms:created xsi:type="dcterms:W3CDTF">2017-04-02T18:55:40Z</dcterms:created>
  <dcterms:modified xsi:type="dcterms:W3CDTF">2017-04-08T18:03:27Z</dcterms:modified>
</cp:coreProperties>
</file>